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4"/>
  </p:notesMasterIdLst>
  <p:handoutMasterIdLst>
    <p:handoutMasterId r:id="rId5"/>
  </p:handoutMasterIdLst>
  <p:sldIdLst>
    <p:sldId id="470" r:id="rId2"/>
    <p:sldId id="494" r:id="rId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643">
          <p15:clr>
            <a:srgbClr val="A4A3A4"/>
          </p15:clr>
        </p15:guide>
        <p15:guide id="4" orient="horz" pos="3855">
          <p15:clr>
            <a:srgbClr val="A4A3A4"/>
          </p15:clr>
        </p15:guide>
        <p15:guide id="5" pos="235">
          <p15:clr>
            <a:srgbClr val="A4A3A4"/>
          </p15:clr>
        </p15:guide>
        <p15:guide id="6" pos="74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2CC"/>
    <a:srgbClr val="707173"/>
    <a:srgbClr val="FFFFCC"/>
    <a:srgbClr val="FFCC66"/>
    <a:srgbClr val="3B3B3A"/>
    <a:srgbClr val="C0C0C0"/>
    <a:srgbClr val="EFDC01"/>
    <a:srgbClr val="CC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F2DE63D5-997A-4646-A377-4702673A728D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0" autoAdjust="0"/>
    <p:restoredTop sz="93899" autoAdjust="0"/>
  </p:normalViewPr>
  <p:slideViewPr>
    <p:cSldViewPr snapToGrid="0" showGuides="1">
      <p:cViewPr varScale="1">
        <p:scale>
          <a:sx n="113" d="100"/>
          <a:sy n="113" d="100"/>
        </p:scale>
        <p:origin x="324" y="504"/>
      </p:cViewPr>
      <p:guideLst>
        <p:guide orient="horz" pos="2160"/>
        <p:guide pos="3840"/>
        <p:guide orient="horz" pos="643"/>
        <p:guide orient="horz" pos="3855"/>
        <p:guide pos="235"/>
        <p:guide pos="7446"/>
      </p:guideLst>
    </p:cSldViewPr>
  </p:slideViewPr>
  <p:outlineViewPr>
    <p:cViewPr>
      <p:scale>
        <a:sx n="33" d="100"/>
        <a:sy n="33" d="100"/>
      </p:scale>
      <p:origin x="30" y="55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-3504" y="-9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27F44-93BE-4FB7-9E19-7A628A7EB4B3}" type="datetimeFigureOut">
              <a:rPr lang="it-IT" smtClean="0"/>
              <a:pPr/>
              <a:t>23/06/2023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D4E57-A626-483B-A2BF-7587629178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443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DB3C5-AE6C-4732-8E2E-E751C6E2559C}" type="datetimeFigureOut">
              <a:rPr lang="it-IT" smtClean="0"/>
              <a:pPr/>
              <a:t>23/06/2023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94A5F-BBD8-48D1-BFB7-ADE00A536A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809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opertina + Imm GIA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6503988" y="4105202"/>
            <a:ext cx="5334000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srgbClr val="706F6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504295" y="836613"/>
            <a:ext cx="5334000" cy="23876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TITOLO SEZIONE</a:t>
            </a:r>
          </a:p>
        </p:txBody>
      </p:sp>
      <p:sp>
        <p:nvSpPr>
          <p:cNvPr id="25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504295" y="3582917"/>
            <a:ext cx="5334000" cy="646331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1800" b="1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SOTTOTITOLO</a:t>
            </a:r>
          </a:p>
        </p:txBody>
      </p:sp>
      <p:cxnSp>
        <p:nvCxnSpPr>
          <p:cNvPr id="26" name="Connettore diritto 25"/>
          <p:cNvCxnSpPr/>
          <p:nvPr/>
        </p:nvCxnSpPr>
        <p:spPr>
          <a:xfrm flipV="1">
            <a:off x="6114796" y="3351191"/>
            <a:ext cx="5334000" cy="14381"/>
          </a:xfrm>
          <a:prstGeom prst="line">
            <a:avLst/>
          </a:prstGeom>
          <a:ln w="25400" cap="rnd">
            <a:solidFill>
              <a:schemeClr val="accent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>
          <a:xfrm>
            <a:off x="6504295" y="5661025"/>
            <a:ext cx="5334000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6503988" y="4321250"/>
            <a:ext cx="5334000" cy="72548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350" dirty="0" smtClean="0">
                <a:solidFill>
                  <a:schemeClr val="tx1"/>
                </a:solidFill>
              </a:defRPr>
            </a:lvl1pPr>
          </a:lstStyle>
          <a:p>
            <a:pPr marL="171450" lvl="0" indent="-171450"/>
            <a:r>
              <a:rPr lang="it-IT" dirty="0"/>
              <a:t>NOTE</a:t>
            </a:r>
          </a:p>
        </p:txBody>
      </p:sp>
      <p:sp>
        <p:nvSpPr>
          <p:cNvPr id="31" name="Segnaposto immagine 30"/>
          <p:cNvSpPr>
            <a:spLocks noGrp="1"/>
          </p:cNvSpPr>
          <p:nvPr>
            <p:ph type="pic" sz="quarter" idx="14"/>
          </p:nvPr>
        </p:nvSpPr>
        <p:spPr>
          <a:xfrm>
            <a:off x="-307" y="0"/>
            <a:ext cx="6096000" cy="6858000"/>
          </a:xfrm>
          <a:prstGeom prst="rect">
            <a:avLst/>
          </a:prstGeom>
          <a:solidFill>
            <a:schemeClr val="accent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700"/>
            </a:lvl1pPr>
          </a:lstStyle>
          <a:p>
            <a:r>
              <a:rPr lang="it-IT"/>
              <a:t>Fare clic sull'icona per inserire un'immagine</a:t>
            </a:r>
          </a:p>
        </p:txBody>
      </p:sp>
      <p:pic>
        <p:nvPicPr>
          <p:cNvPr id="17" name="Immagine 16" descr="PI_logo_o_RGB_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3953" y="6498211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9" name="Rettangolo 18"/>
          <p:cNvSpPr/>
          <p:nvPr/>
        </p:nvSpPr>
        <p:spPr>
          <a:xfrm>
            <a:off x="11448796" y="5433348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503988" y="4105202"/>
            <a:ext cx="5334000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srgbClr val="706F6F"/>
              </a:solidFill>
            </a:endParaRPr>
          </a:p>
        </p:txBody>
      </p:sp>
      <p:cxnSp>
        <p:nvCxnSpPr>
          <p:cNvPr id="18" name="Connettore diritto 17"/>
          <p:cNvCxnSpPr/>
          <p:nvPr/>
        </p:nvCxnSpPr>
        <p:spPr>
          <a:xfrm flipV="1">
            <a:off x="6114796" y="3351191"/>
            <a:ext cx="5334000" cy="14381"/>
          </a:xfrm>
          <a:prstGeom prst="line">
            <a:avLst/>
          </a:prstGeom>
          <a:ln w="254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/>
          <p:cNvCxnSpPr/>
          <p:nvPr/>
        </p:nvCxnSpPr>
        <p:spPr>
          <a:xfrm>
            <a:off x="6504295" y="5661025"/>
            <a:ext cx="5334000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 descr="PI_logo_o_RGB_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3953" y="6498211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4" name="Rettangolo 23"/>
          <p:cNvSpPr/>
          <p:nvPr/>
        </p:nvSpPr>
        <p:spPr>
          <a:xfrm>
            <a:off x="11448796" y="5433348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5" hasCustomPrompt="1"/>
          </p:nvPr>
        </p:nvSpPr>
        <p:spPr>
          <a:xfrm>
            <a:off x="8565324" y="6497638"/>
            <a:ext cx="2883473" cy="360362"/>
          </a:xfrm>
          <a:solidFill>
            <a:schemeClr val="accent1"/>
          </a:solidFill>
          <a:ln>
            <a:noFill/>
          </a:ln>
        </p:spPr>
        <p:txBody>
          <a:bodyPr anchor="ctr">
            <a:noAutofit/>
          </a:bodyPr>
          <a:lstStyle>
            <a:lvl1pPr marL="0" indent="0">
              <a:buNone/>
              <a:defRPr sz="675"/>
            </a:lvl1pPr>
            <a:lvl2pPr marL="342900" indent="0">
              <a:buNone/>
              <a:defRPr sz="600"/>
            </a:lvl2pPr>
            <a:lvl3pPr marL="685800" indent="0">
              <a:buNone/>
              <a:defRPr sz="525"/>
            </a:lvl3pPr>
            <a:lvl4pPr marL="1028700" indent="0">
              <a:buNone/>
              <a:defRPr sz="450"/>
            </a:lvl4pPr>
            <a:lvl5pPr marL="1371600" indent="0">
              <a:buNone/>
              <a:defRPr sz="450"/>
            </a:lvl5pPr>
          </a:lstStyle>
          <a:p>
            <a:pPr lvl="0"/>
            <a:r>
              <a:rPr lang="it-IT" dirty="0"/>
              <a:t>Struttura 1° livello - Struttura 2° livello - Struttura 3° livello </a:t>
            </a:r>
          </a:p>
        </p:txBody>
      </p:sp>
      <p:sp>
        <p:nvSpPr>
          <p:cNvPr id="32" name="Rettangolo 31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6425785" y="4105202"/>
            <a:ext cx="5496393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srgbClr val="706F6F"/>
              </a:solidFill>
            </a:endParaRPr>
          </a:p>
        </p:txBody>
      </p:sp>
      <p:cxnSp>
        <p:nvCxnSpPr>
          <p:cNvPr id="34" name="Connettore diritto 33"/>
          <p:cNvCxnSpPr/>
          <p:nvPr/>
        </p:nvCxnSpPr>
        <p:spPr>
          <a:xfrm flipV="1">
            <a:off x="6114796" y="3351193"/>
            <a:ext cx="5334000" cy="14381"/>
          </a:xfrm>
          <a:prstGeom prst="line">
            <a:avLst/>
          </a:prstGeom>
          <a:ln w="254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/>
          <p:cNvCxnSpPr/>
          <p:nvPr/>
        </p:nvCxnSpPr>
        <p:spPr>
          <a:xfrm>
            <a:off x="6504295" y="5661025"/>
            <a:ext cx="5334000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/>
        </p:nvSpPr>
        <p:spPr>
          <a:xfrm>
            <a:off x="11448797" y="5433348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11546141" y="6497638"/>
            <a:ext cx="645859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39" name="Immagine 38" descr="PI_logo_o_RGB_p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3953" y="6497638"/>
            <a:ext cx="2375611" cy="360362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8118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544555" y="6498210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6" y="360574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</p:spTree>
    <p:extLst>
      <p:ext uri="{BB962C8B-B14F-4D97-AF65-F5344CB8AC3E}">
        <p14:creationId xmlns:p14="http://schemas.microsoft.com/office/powerpoint/2010/main" val="668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" y="62865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11544555" y="6498210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" y="62865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" y="62865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55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" y="628650"/>
            <a:ext cx="9667875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11544555" y="6498210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" y="0"/>
            <a:ext cx="12191999" cy="6858000"/>
          </a:xfrm>
          <a:prstGeom prst="rect">
            <a:avLst/>
          </a:prstGeom>
          <a:solidFill>
            <a:srgbClr val="EEDC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5" name="Immagine 4" descr="pi_rgb_nobkgd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402" y="2854718"/>
            <a:ext cx="4013199" cy="810177"/>
          </a:xfrm>
          <a:prstGeom prst="rect">
            <a:avLst/>
          </a:prstGeom>
        </p:spPr>
      </p:pic>
      <p:pic>
        <p:nvPicPr>
          <p:cNvPr id="6" name="Immagine 5" descr="social_poste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450" y="3858047"/>
            <a:ext cx="2077101" cy="238646"/>
          </a:xfrm>
          <a:prstGeom prst="rect">
            <a:avLst/>
          </a:prstGeom>
        </p:spPr>
      </p:pic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2349500" y="5588002"/>
            <a:ext cx="7493000" cy="525463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 baseline="0"/>
            </a:lvl1pPr>
          </a:lstStyle>
          <a:p>
            <a:pPr lvl="0"/>
            <a:r>
              <a:rPr lang="it-IT" dirty="0"/>
              <a:t>Rispetta l’ambiente: NON MI STAMPARE </a:t>
            </a:r>
          </a:p>
        </p:txBody>
      </p:sp>
      <p:sp>
        <p:nvSpPr>
          <p:cNvPr id="9" name="Rettangolo 8"/>
          <p:cNvSpPr/>
          <p:nvPr/>
        </p:nvSpPr>
        <p:spPr>
          <a:xfrm>
            <a:off x="1" y="628650"/>
            <a:ext cx="9667875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" y="0"/>
            <a:ext cx="12191999" cy="6858000"/>
          </a:xfrm>
          <a:prstGeom prst="rect">
            <a:avLst/>
          </a:prstGeom>
          <a:solidFill>
            <a:srgbClr val="EEDC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11" name="Immagine 10" descr="pi_rgb_nobkgd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402" y="2854718"/>
            <a:ext cx="4013199" cy="810177"/>
          </a:xfrm>
          <a:prstGeom prst="rect">
            <a:avLst/>
          </a:prstGeom>
        </p:spPr>
      </p:pic>
      <p:pic>
        <p:nvPicPr>
          <p:cNvPr id="12" name="Immagine 11" descr="social_poste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450" y="3858047"/>
            <a:ext cx="2077101" cy="238646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1" y="628650"/>
            <a:ext cx="9667875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" y="0"/>
            <a:ext cx="12191999" cy="6858000"/>
          </a:xfrm>
          <a:prstGeom prst="rect">
            <a:avLst/>
          </a:prstGeom>
          <a:solidFill>
            <a:srgbClr val="EEDC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15" name="Immagine 14" descr="pi_rgb_nobkg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165" y="2780357"/>
            <a:ext cx="5435671" cy="812902"/>
          </a:xfrm>
          <a:prstGeom prst="rect">
            <a:avLst/>
          </a:prstGeom>
        </p:spPr>
      </p:pic>
      <p:pic>
        <p:nvPicPr>
          <p:cNvPr id="16" name="Immagine 15" descr="social_pos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512" y="3783686"/>
            <a:ext cx="2812973" cy="23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5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pertina GI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 dirty="0"/>
          </a:p>
        </p:txBody>
      </p:sp>
      <p:sp>
        <p:nvSpPr>
          <p:cNvPr id="35" name="Titolo 1">
            <a:extLst>
              <a:ext uri="{FF2B5EF4-FFF2-40B4-BE49-F238E27FC236}">
                <a16:creationId xmlns:a16="http://schemas.microsoft.com/office/drawing/2014/main" id="{D32E7196-8556-489D-BF5F-EA5336D8D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257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4800" b="1">
                <a:solidFill>
                  <a:srgbClr val="0047BB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6" name="Sottotitolo 2">
            <a:extLst>
              <a:ext uri="{FF2B5EF4-FFF2-40B4-BE49-F238E27FC236}">
                <a16:creationId xmlns:a16="http://schemas.microsoft.com/office/drawing/2014/main" id="{D6BBD262-1CB0-4156-A491-E1942DE70F0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2" y="3675613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0047B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sottotitolo</a:t>
            </a:r>
          </a:p>
        </p:txBody>
      </p:sp>
      <p:sp>
        <p:nvSpPr>
          <p:cNvPr id="39" name="Segnaposto testo 23">
            <a:extLst>
              <a:ext uri="{FF2B5EF4-FFF2-40B4-BE49-F238E27FC236}">
                <a16:creationId xmlns:a16="http://schemas.microsoft.com/office/drawing/2014/main" id="{1D5EDDEF-CC6E-4E4B-99BF-8DF642C8C0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57" y="4321471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800" baseline="0" dirty="0" smtClean="0">
                <a:solidFill>
                  <a:srgbClr val="0047BB"/>
                </a:solidFill>
              </a:defRPr>
            </a:lvl1pPr>
          </a:lstStyle>
          <a:p>
            <a:pPr marL="228600" lvl="0" indent="-228600"/>
            <a:r>
              <a:rPr lang="it-IT" dirty="0"/>
              <a:t>Roma, gg mese </a:t>
            </a:r>
            <a:r>
              <a:rPr lang="it-IT" dirty="0" err="1"/>
              <a:t>aaaa</a:t>
            </a:r>
            <a:endParaRPr lang="it-IT" dirty="0"/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18A30A7B-4D87-4C7D-9158-83DEABF90320}"/>
              </a:ext>
            </a:extLst>
          </p:cNvPr>
          <p:cNvGrpSpPr/>
          <p:nvPr userDrawn="1"/>
        </p:nvGrpSpPr>
        <p:grpSpPr>
          <a:xfrm>
            <a:off x="924773" y="1327194"/>
            <a:ext cx="0" cy="3657631"/>
            <a:chOff x="492973" y="1455420"/>
            <a:chExt cx="0" cy="3657631"/>
          </a:xfrm>
        </p:grpSpPr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AF30C1F0-C558-4119-AC8D-21A7E20ADDD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A1E7D8DC-648D-410E-92E4-7A8D2CF5E7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Immagine 11" descr="PI_logo_o_RGB_p.jpg">
            <a:extLst>
              <a:ext uri="{FF2B5EF4-FFF2-40B4-BE49-F238E27FC236}">
                <a16:creationId xmlns:a16="http://schemas.microsoft.com/office/drawing/2014/main" id="{F5102C9E-374B-4840-B046-87F7CA8822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11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grpSp>
        <p:nvGrpSpPr>
          <p:cNvPr id="16" name="Gruppo 15"/>
          <p:cNvGrpSpPr/>
          <p:nvPr userDrawn="1"/>
        </p:nvGrpSpPr>
        <p:grpSpPr>
          <a:xfrm>
            <a:off x="10440298" y="6397191"/>
            <a:ext cx="1407655" cy="250266"/>
            <a:chOff x="7428244" y="94277"/>
            <a:chExt cx="1703263" cy="302822"/>
          </a:xfrm>
        </p:grpSpPr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7428244" y="397053"/>
              <a:ext cx="1703263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square" lIns="88630" tIns="44316" rIns="88630" bIns="44316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7462406" y="95281"/>
              <a:ext cx="1635916" cy="301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881063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706F6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CONFIDENTIAL</a:t>
              </a: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7428244" y="94277"/>
              <a:ext cx="1703263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square" lIns="88630" tIns="44316" rIns="88630" bIns="44316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4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242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pertina 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257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4800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1058562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2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 userDrawn="1"/>
        </p:nvCxnSpPr>
        <p:spPr>
          <a:xfrm>
            <a:off x="1058562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 userDrawn="1"/>
        </p:nvCxnSpPr>
        <p:spPr>
          <a:xfrm>
            <a:off x="1058562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924773" y="1327194"/>
            <a:ext cx="0" cy="3657631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11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3" name="Sottotitolo 2">
            <a:extLst>
              <a:ext uri="{FF2B5EF4-FFF2-40B4-BE49-F238E27FC236}">
                <a16:creationId xmlns:a16="http://schemas.microsoft.com/office/drawing/2014/main" id="{0117A01B-A6FD-418A-BA40-A36A80E850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2" y="3675613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0047B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14" name="Segnaposto testo 23">
            <a:extLst>
              <a:ext uri="{FF2B5EF4-FFF2-40B4-BE49-F238E27FC236}">
                <a16:creationId xmlns:a16="http://schemas.microsoft.com/office/drawing/2014/main" id="{A0A51B1F-AE13-48D1-9D5F-8604F053F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57" y="4321471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800" dirty="0" smtClean="0">
                <a:solidFill>
                  <a:srgbClr val="0047BB"/>
                </a:solidFill>
              </a:defRPr>
            </a:lvl1pPr>
          </a:lstStyle>
          <a:p>
            <a:pPr marL="228600" lvl="0" indent="-228600"/>
            <a:r>
              <a:rPr lang="it-IT"/>
              <a:t>NOTE</a:t>
            </a:r>
          </a:p>
        </p:txBody>
      </p:sp>
    </p:spTree>
    <p:extLst>
      <p:ext uri="{BB962C8B-B14F-4D97-AF65-F5344CB8AC3E}">
        <p14:creationId xmlns:p14="http://schemas.microsoft.com/office/powerpoint/2010/main" val="344359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371475" y="1016000"/>
            <a:ext cx="11449051" cy="4060826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2000" dirty="0" smtClean="0">
                <a:solidFill>
                  <a:srgbClr val="0047BB"/>
                </a:solidFill>
              </a:defRPr>
            </a:lvl1pPr>
            <a:lvl2pPr>
              <a:buClr>
                <a:srgbClr val="707173"/>
              </a:buClr>
              <a:defRPr lang="it-IT" sz="1800" dirty="0" smtClean="0">
                <a:solidFill>
                  <a:srgbClr val="0047BB"/>
                </a:solidFill>
              </a:defRPr>
            </a:lvl2pPr>
            <a:lvl3pPr marL="1076325" indent="-161925">
              <a:buClr>
                <a:srgbClr val="707173"/>
              </a:buClr>
              <a:defRPr lang="it-IT" sz="1600" dirty="0" smtClean="0">
                <a:solidFill>
                  <a:srgbClr val="0047BB"/>
                </a:solidFill>
              </a:defRPr>
            </a:lvl3pPr>
            <a:lvl4pPr marL="1524000" indent="-152400">
              <a:buClr>
                <a:srgbClr val="707173"/>
              </a:buClr>
              <a:defRPr lang="it-IT" sz="1400" dirty="0" smtClean="0">
                <a:solidFill>
                  <a:srgbClr val="0047BB"/>
                </a:solidFill>
              </a:defRPr>
            </a:lvl4pPr>
            <a:lvl5pPr marL="1971675" indent="-142875">
              <a:buClr>
                <a:srgbClr val="707173"/>
              </a:buClr>
              <a:defRPr lang="it-IT" sz="1400" dirty="0">
                <a:solidFill>
                  <a:srgbClr val="0047BB"/>
                </a:solidFill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7" y="6500815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0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8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4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800" cap="none" baseline="0" dirty="0">
                <a:solidFill>
                  <a:schemeClr val="tx2"/>
                </a:solidFill>
              </a:defRPr>
            </a:lvl1pPr>
          </a:lstStyle>
          <a:p>
            <a:pPr marL="228600" lvl="0" indent="-22860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01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100" i="1"/>
            </a:lvl1pPr>
            <a:lvl2pPr marL="457200" indent="0">
              <a:buNone/>
              <a:defRPr sz="105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it-IT" dirty="0"/>
              <a:t>Nota</a:t>
            </a:r>
          </a:p>
        </p:txBody>
      </p:sp>
      <p:sp>
        <p:nvSpPr>
          <p:cNvPr id="15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2" y="5472115"/>
            <a:ext cx="10958512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 dirty="0"/>
              <a:t>Inserire payoff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0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29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opertina GIA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488977" y="3557228"/>
            <a:ext cx="9559551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2100">
              <a:solidFill>
                <a:srgbClr val="706F6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88977" y="810926"/>
            <a:ext cx="9559551" cy="2387600"/>
          </a:xfrm>
        </p:spPr>
        <p:txBody>
          <a:bodyPr anchor="b">
            <a:no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488977" y="3557230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800" b="1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sottotitolo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488977" y="3465226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488977" y="5113051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488670" y="4295563"/>
            <a:ext cx="9559551" cy="7254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350" dirty="0" smtClean="0">
                <a:solidFill>
                  <a:schemeClr val="tx1"/>
                </a:solidFill>
              </a:defRPr>
            </a:lvl1pPr>
          </a:lstStyle>
          <a:p>
            <a:pPr marL="171450" lvl="0" indent="-171450"/>
            <a:r>
              <a:rPr lang="it-IT" dirty="0"/>
              <a:t>NOTE</a:t>
            </a:r>
          </a:p>
        </p:txBody>
      </p:sp>
      <p:cxnSp>
        <p:nvCxnSpPr>
          <p:cNvPr id="26" name="Connettore diritto 25"/>
          <p:cNvCxnSpPr/>
          <p:nvPr/>
        </p:nvCxnSpPr>
        <p:spPr>
          <a:xfrm>
            <a:off x="-1" y="3304055"/>
            <a:ext cx="11448797" cy="0"/>
          </a:xfrm>
          <a:prstGeom prst="line">
            <a:avLst/>
          </a:prstGeom>
          <a:ln w="50800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/>
          <p:cNvSpPr/>
          <p:nvPr/>
        </p:nvSpPr>
        <p:spPr>
          <a:xfrm rot="10800000">
            <a:off x="-1" y="6498212"/>
            <a:ext cx="626456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35" name="Immagine 34" descr="PI_logo_o_RGB_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389" y="6498211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37" name="Rettangolo 36"/>
          <p:cNvSpPr/>
          <p:nvPr/>
        </p:nvSpPr>
        <p:spPr>
          <a:xfrm>
            <a:off x="11448796" y="6498209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cxnSp>
        <p:nvCxnSpPr>
          <p:cNvPr id="14" name="Connettore diritto 13"/>
          <p:cNvCxnSpPr/>
          <p:nvPr/>
        </p:nvCxnSpPr>
        <p:spPr>
          <a:xfrm>
            <a:off x="11544556" y="3304055"/>
            <a:ext cx="647445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488977" y="3557228"/>
            <a:ext cx="9559551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2100">
              <a:solidFill>
                <a:srgbClr val="706F6F"/>
              </a:solidFill>
            </a:endParaRPr>
          </a:p>
        </p:txBody>
      </p:sp>
      <p:cxnSp>
        <p:nvCxnSpPr>
          <p:cNvPr id="16" name="Connettore diritto 15"/>
          <p:cNvCxnSpPr/>
          <p:nvPr/>
        </p:nvCxnSpPr>
        <p:spPr>
          <a:xfrm>
            <a:off x="488977" y="3465226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/>
        </p:nvCxnSpPr>
        <p:spPr>
          <a:xfrm>
            <a:off x="488977" y="5113051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/>
          <p:cNvCxnSpPr/>
          <p:nvPr/>
        </p:nvCxnSpPr>
        <p:spPr>
          <a:xfrm>
            <a:off x="-1" y="3304055"/>
            <a:ext cx="11448797" cy="0"/>
          </a:xfrm>
          <a:prstGeom prst="line">
            <a:avLst/>
          </a:prstGeom>
          <a:ln w="50800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>
          <a:xfrm>
            <a:off x="3196760" y="6498211"/>
            <a:ext cx="8252037" cy="3597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 rot="10800000">
            <a:off x="-1" y="6498212"/>
            <a:ext cx="626456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23" name="Immagine 22" descr="PI_logo_o_RGB_p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389" y="6498211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7" name="Rettangolo 26"/>
          <p:cNvSpPr/>
          <p:nvPr/>
        </p:nvSpPr>
        <p:spPr>
          <a:xfrm>
            <a:off x="11448796" y="6498209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cxnSp>
        <p:nvCxnSpPr>
          <p:cNvPr id="29" name="Connettore diritto 28"/>
          <p:cNvCxnSpPr/>
          <p:nvPr/>
        </p:nvCxnSpPr>
        <p:spPr>
          <a:xfrm>
            <a:off x="11544556" y="3304055"/>
            <a:ext cx="647445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gnaposto testo 3"/>
          <p:cNvSpPr>
            <a:spLocks noGrp="1"/>
          </p:cNvSpPr>
          <p:nvPr>
            <p:ph type="body" sz="quarter" idx="15" hasCustomPrompt="1"/>
          </p:nvPr>
        </p:nvSpPr>
        <p:spPr>
          <a:xfrm>
            <a:off x="3196760" y="6497638"/>
            <a:ext cx="8252291" cy="360362"/>
          </a:xfrm>
        </p:spPr>
        <p:txBody>
          <a:bodyPr anchor="ctr">
            <a:noAutofit/>
          </a:bodyPr>
          <a:lstStyle>
            <a:lvl1pPr marL="0" indent="0">
              <a:buNone/>
              <a:defRPr sz="675"/>
            </a:lvl1pPr>
            <a:lvl2pPr marL="342900" indent="0">
              <a:buNone/>
              <a:defRPr sz="600"/>
            </a:lvl2pPr>
            <a:lvl3pPr marL="685800" indent="0">
              <a:buNone/>
              <a:defRPr sz="525"/>
            </a:lvl3pPr>
            <a:lvl4pPr marL="1028700" indent="0">
              <a:buNone/>
              <a:defRPr sz="450"/>
            </a:lvl4pPr>
            <a:lvl5pPr marL="1371600" indent="0">
              <a:buNone/>
              <a:defRPr sz="450"/>
            </a:lvl5pPr>
          </a:lstStyle>
          <a:p>
            <a:pPr lvl="0"/>
            <a:r>
              <a:rPr lang="it-IT" dirty="0"/>
              <a:t>Struttura 1° livello - Struttura 2° livello - Struttura 3° livello </a:t>
            </a:r>
          </a:p>
        </p:txBody>
      </p:sp>
      <p:sp>
        <p:nvSpPr>
          <p:cNvPr id="31" name="Rettangolo 30"/>
          <p:cNvSpPr/>
          <p:nvPr/>
        </p:nvSpPr>
        <p:spPr>
          <a:xfrm>
            <a:off x="488978" y="3557228"/>
            <a:ext cx="9559551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2100">
              <a:solidFill>
                <a:srgbClr val="706F6F"/>
              </a:solidFill>
            </a:endParaRPr>
          </a:p>
        </p:txBody>
      </p:sp>
      <p:cxnSp>
        <p:nvCxnSpPr>
          <p:cNvPr id="32" name="Connettore diritto 31"/>
          <p:cNvCxnSpPr/>
          <p:nvPr/>
        </p:nvCxnSpPr>
        <p:spPr>
          <a:xfrm>
            <a:off x="488978" y="3465226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/>
          <p:cNvCxnSpPr/>
          <p:nvPr/>
        </p:nvCxnSpPr>
        <p:spPr>
          <a:xfrm>
            <a:off x="488978" y="5113051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/>
          <p:cNvCxnSpPr/>
          <p:nvPr/>
        </p:nvCxnSpPr>
        <p:spPr>
          <a:xfrm>
            <a:off x="-1" y="3304055"/>
            <a:ext cx="11448797" cy="0"/>
          </a:xfrm>
          <a:prstGeom prst="line">
            <a:avLst/>
          </a:prstGeom>
          <a:ln w="50800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ttangolo 39"/>
          <p:cNvSpPr/>
          <p:nvPr/>
        </p:nvSpPr>
        <p:spPr>
          <a:xfrm rot="10800000">
            <a:off x="-1" y="6498212"/>
            <a:ext cx="626456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11448797" y="6498209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cxnSp>
        <p:nvCxnSpPr>
          <p:cNvPr id="43" name="Connettore diritto 42"/>
          <p:cNvCxnSpPr/>
          <p:nvPr/>
        </p:nvCxnSpPr>
        <p:spPr>
          <a:xfrm>
            <a:off x="11544556" y="3304055"/>
            <a:ext cx="647445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Immagine 43" descr="PI_logo_o_RGB_p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389" y="6497638"/>
            <a:ext cx="2375611" cy="357988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8075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magine Pagina Int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immagine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000" baseline="0"/>
            </a:lvl1pPr>
          </a:lstStyle>
          <a:p>
            <a:r>
              <a:rPr lang="it-IT" dirty="0"/>
              <a:t>IMMAGINE A PAGINA INTERA</a:t>
            </a:r>
          </a:p>
          <a:p>
            <a:r>
              <a:rPr lang="it-IT" dirty="0"/>
              <a:t>Cliccare per inserire</a:t>
            </a:r>
          </a:p>
        </p:txBody>
      </p:sp>
    </p:spTree>
    <p:extLst>
      <p:ext uri="{BB962C8B-B14F-4D97-AF65-F5344CB8AC3E}">
        <p14:creationId xmlns:p14="http://schemas.microsoft.com/office/powerpoint/2010/main" val="132444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TD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371475" y="1016001"/>
            <a:ext cx="11449051" cy="5097463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1500" dirty="0" smtClean="0"/>
            </a:lvl1pPr>
            <a:lvl2pPr>
              <a:buClr>
                <a:srgbClr val="707173"/>
              </a:buClr>
              <a:defRPr lang="it-IT" sz="1350" dirty="0" smtClean="0"/>
            </a:lvl2pPr>
            <a:lvl3pPr marL="807244" indent="-121444">
              <a:buClr>
                <a:srgbClr val="707173"/>
              </a:buClr>
              <a:defRPr lang="it-IT" sz="1200" dirty="0" smtClean="0"/>
            </a:lvl3pPr>
            <a:lvl4pPr marL="1143000" indent="-114300">
              <a:buClr>
                <a:srgbClr val="707173"/>
              </a:buClr>
              <a:defRPr lang="it-IT" sz="1050" dirty="0" smtClean="0"/>
            </a:lvl4pPr>
            <a:lvl5pPr marL="1478756" indent="-107156">
              <a:buClr>
                <a:srgbClr val="707173"/>
              </a:buClr>
              <a:defRPr lang="it-IT" sz="1050" dirty="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25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6" y="360574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546141" y="6500815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28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TD Tes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23"/>
          </p:nvPr>
        </p:nvSpPr>
        <p:spPr>
          <a:xfrm>
            <a:off x="11544555" y="6498210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5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6" y="360574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24"/>
          </p:nvPr>
        </p:nvSpPr>
        <p:spPr>
          <a:xfrm>
            <a:off x="371475" y="1016002"/>
            <a:ext cx="5629275" cy="509746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25"/>
          </p:nvPr>
        </p:nvSpPr>
        <p:spPr>
          <a:xfrm>
            <a:off x="6191251" y="1016002"/>
            <a:ext cx="5629275" cy="509746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909816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+ Imm. d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egnaposto immagine 26"/>
          <p:cNvSpPr>
            <a:spLocks noGrp="1"/>
          </p:cNvSpPr>
          <p:nvPr>
            <p:ph type="pic" sz="quarter" idx="16"/>
          </p:nvPr>
        </p:nvSpPr>
        <p:spPr>
          <a:xfrm>
            <a:off x="6191250" y="1016002"/>
            <a:ext cx="5594351" cy="509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horz" lIns="0" tIns="45720" rIns="0" bIns="45720" rtlCol="0" anchor="t">
            <a:normAutofit/>
          </a:bodyPr>
          <a:lstStyle>
            <a:lvl1pPr marL="0" indent="0" algn="l">
              <a:buNone/>
              <a:defRPr lang="it-IT"/>
            </a:lvl1pPr>
          </a:lstStyle>
          <a:p>
            <a:pPr lv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11544555" y="6498210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20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2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6" y="360574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371475" y="2066925"/>
            <a:ext cx="5629275" cy="30384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13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+ Imm. s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immagine 14"/>
          <p:cNvSpPr>
            <a:spLocks noGrp="1"/>
          </p:cNvSpPr>
          <p:nvPr>
            <p:ph type="pic" sz="quarter" idx="16"/>
          </p:nvPr>
        </p:nvSpPr>
        <p:spPr>
          <a:xfrm>
            <a:off x="371475" y="1016002"/>
            <a:ext cx="5629275" cy="509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11544555" y="6498210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6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6" y="360574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6191251" y="2076449"/>
            <a:ext cx="5629275" cy="2905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90023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GRAFICO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grafico 14"/>
          <p:cNvSpPr>
            <a:spLocks noGrp="1"/>
          </p:cNvSpPr>
          <p:nvPr>
            <p:ph type="chart" sz="quarter" idx="16"/>
          </p:nvPr>
        </p:nvSpPr>
        <p:spPr>
          <a:xfrm>
            <a:off x="371475" y="1016002"/>
            <a:ext cx="7905751" cy="5097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/>
              <a:t>Fare clic sull'icona per inserire un grafico</a:t>
            </a:r>
            <a:endParaRPr lang="it-IT" dirty="0"/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6" y="360574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11544555" y="6498210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8467725" y="1609725"/>
            <a:ext cx="3322339" cy="39052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63660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ABELLA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abella 3"/>
          <p:cNvSpPr>
            <a:spLocks noGrp="1"/>
          </p:cNvSpPr>
          <p:nvPr>
            <p:ph type="tbl" sz="quarter" idx="20"/>
          </p:nvPr>
        </p:nvSpPr>
        <p:spPr>
          <a:xfrm>
            <a:off x="371475" y="1016002"/>
            <a:ext cx="7905751" cy="5097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/>
              <a:t>Fare clic sull'icona per inserire una tabella</a:t>
            </a:r>
            <a:endParaRPr lang="it-IT" dirty="0"/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6" y="360574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35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21"/>
          </p:nvPr>
        </p:nvSpPr>
        <p:spPr>
          <a:xfrm>
            <a:off x="11544555" y="6498210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22"/>
          </p:nvPr>
        </p:nvSpPr>
        <p:spPr>
          <a:xfrm>
            <a:off x="8467725" y="1609725"/>
            <a:ext cx="3352800" cy="39243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1238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914400" y="-602994"/>
            <a:ext cx="10358077" cy="431729"/>
            <a:chOff x="1" y="-602994"/>
            <a:chExt cx="12191999" cy="431729"/>
          </a:xfrm>
        </p:grpSpPr>
        <p:sp>
          <p:nvSpPr>
            <p:cNvPr id="86" name="Rettangolo 85"/>
            <p:cNvSpPr/>
            <p:nvPr/>
          </p:nvSpPr>
          <p:spPr>
            <a:xfrm>
              <a:off x="1" y="-602994"/>
              <a:ext cx="2160000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050" b="1" dirty="0">
                  <a:solidFill>
                    <a:srgbClr val="0047BB"/>
                  </a:solidFill>
                </a:rPr>
                <a:t>GIALLO</a:t>
              </a:r>
            </a:p>
          </p:txBody>
        </p:sp>
        <p:sp>
          <p:nvSpPr>
            <p:cNvPr id="87" name="Rettangolo 86"/>
            <p:cNvSpPr/>
            <p:nvPr/>
          </p:nvSpPr>
          <p:spPr>
            <a:xfrm>
              <a:off x="2508001" y="-602994"/>
              <a:ext cx="2160000" cy="42734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050" b="1" dirty="0">
                  <a:solidFill>
                    <a:prstClr val="white"/>
                  </a:solidFill>
                </a:rPr>
                <a:t>BLU</a:t>
              </a:r>
            </a:p>
          </p:txBody>
        </p:sp>
        <p:sp>
          <p:nvSpPr>
            <p:cNvPr id="88" name="Rettangolo 87"/>
            <p:cNvSpPr/>
            <p:nvPr/>
          </p:nvSpPr>
          <p:spPr>
            <a:xfrm>
              <a:off x="5016001" y="-598614"/>
              <a:ext cx="2160000" cy="427349"/>
            </a:xfrm>
            <a:prstGeom prst="rect">
              <a:avLst/>
            </a:prstGeom>
            <a:solidFill>
              <a:srgbClr val="3B3B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050" b="1" dirty="0">
                  <a:solidFill>
                    <a:prstClr val="white"/>
                  </a:solidFill>
                </a:rPr>
                <a:t>GRIGIO1 </a:t>
              </a:r>
              <a:br>
                <a:rPr lang="it-IT" sz="1050" b="1" dirty="0">
                  <a:solidFill>
                    <a:prstClr val="white"/>
                  </a:solidFill>
                </a:rPr>
              </a:br>
              <a:r>
                <a:rPr lang="it-IT" sz="825" dirty="0">
                  <a:solidFill>
                    <a:prstClr val="white"/>
                  </a:solidFill>
                </a:rPr>
                <a:t>(solo testo)</a:t>
              </a:r>
              <a:endParaRPr lang="it-IT" sz="1050" dirty="0">
                <a:solidFill>
                  <a:prstClr val="white"/>
                </a:solidFill>
              </a:endParaRPr>
            </a:p>
          </p:txBody>
        </p:sp>
        <p:sp>
          <p:nvSpPr>
            <p:cNvPr id="89" name="Rettangolo 88"/>
            <p:cNvSpPr/>
            <p:nvPr/>
          </p:nvSpPr>
          <p:spPr>
            <a:xfrm>
              <a:off x="7524001" y="-602994"/>
              <a:ext cx="2160000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050" b="1" dirty="0">
                  <a:solidFill>
                    <a:prstClr val="white"/>
                  </a:solidFill>
                </a:rPr>
                <a:t>GRIGIO2</a:t>
              </a: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10032000" y="-602994"/>
              <a:ext cx="2160000" cy="4273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050" b="1" dirty="0">
                  <a:solidFill>
                    <a:srgbClr val="E7E6E6">
                      <a:lumMod val="25000"/>
                    </a:srgbClr>
                  </a:solidFill>
                </a:rPr>
                <a:t>GRIGIO3</a:t>
              </a:r>
            </a:p>
          </p:txBody>
        </p:sp>
      </p:grpSp>
      <p:cxnSp>
        <p:nvCxnSpPr>
          <p:cNvPr id="20" name="Connettore diritto 19"/>
          <p:cNvCxnSpPr/>
          <p:nvPr/>
        </p:nvCxnSpPr>
        <p:spPr>
          <a:xfrm>
            <a:off x="1" y="745215"/>
            <a:ext cx="11448003" cy="0"/>
          </a:xfrm>
          <a:prstGeom prst="line">
            <a:avLst/>
          </a:prstGeom>
          <a:ln w="50800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371475" y="10160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5" name="Rettangolo 14"/>
          <p:cNvSpPr/>
          <p:nvPr/>
        </p:nvSpPr>
        <p:spPr>
          <a:xfrm rot="10800000">
            <a:off x="-1" y="6498212"/>
            <a:ext cx="626456" cy="359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16" name="Immagine 15" descr="PI_logo_o_RGB_p.jp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389" y="6498211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8" name="Rettangolo 17"/>
          <p:cNvSpPr/>
          <p:nvPr/>
        </p:nvSpPr>
        <p:spPr>
          <a:xfrm>
            <a:off x="11448796" y="6498209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1544555" y="6498210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cxnSp>
        <p:nvCxnSpPr>
          <p:cNvPr id="22" name="Connettore diritto 21"/>
          <p:cNvCxnSpPr/>
          <p:nvPr/>
        </p:nvCxnSpPr>
        <p:spPr>
          <a:xfrm>
            <a:off x="11544556" y="745215"/>
            <a:ext cx="647445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iangolo isoscele 1"/>
          <p:cNvSpPr/>
          <p:nvPr/>
        </p:nvSpPr>
        <p:spPr>
          <a:xfrm rot="10800000">
            <a:off x="303127" y="-324737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3" name="Triangolo isoscele 22"/>
          <p:cNvSpPr/>
          <p:nvPr/>
        </p:nvSpPr>
        <p:spPr>
          <a:xfrm rot="10800000">
            <a:off x="11756536" y="-324737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4" name="Triangolo isoscele 23"/>
          <p:cNvSpPr/>
          <p:nvPr/>
        </p:nvSpPr>
        <p:spPr>
          <a:xfrm>
            <a:off x="303127" y="6950754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5" name="Triangolo isoscele 24"/>
          <p:cNvSpPr/>
          <p:nvPr/>
        </p:nvSpPr>
        <p:spPr>
          <a:xfrm>
            <a:off x="11756536" y="6950754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76040" y="885374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76039" y="5982838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8" name="Triangolo isoscele 27"/>
          <p:cNvSpPr/>
          <p:nvPr/>
        </p:nvSpPr>
        <p:spPr>
          <a:xfrm rot="16200000">
            <a:off x="12331119" y="885374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0" name="Triangolo isoscele 29"/>
          <p:cNvSpPr/>
          <p:nvPr/>
        </p:nvSpPr>
        <p:spPr>
          <a:xfrm rot="16200000">
            <a:off x="12331120" y="5982838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grpSp>
        <p:nvGrpSpPr>
          <p:cNvPr id="31" name="Gruppo 30"/>
          <p:cNvGrpSpPr/>
          <p:nvPr/>
        </p:nvGrpSpPr>
        <p:grpSpPr>
          <a:xfrm>
            <a:off x="914400" y="-602994"/>
            <a:ext cx="10358077" cy="431729"/>
            <a:chOff x="1" y="-602994"/>
            <a:chExt cx="12191999" cy="431729"/>
          </a:xfrm>
        </p:grpSpPr>
        <p:sp>
          <p:nvSpPr>
            <p:cNvPr id="32" name="Rettangolo 31"/>
            <p:cNvSpPr/>
            <p:nvPr/>
          </p:nvSpPr>
          <p:spPr>
            <a:xfrm>
              <a:off x="1" y="-602994"/>
              <a:ext cx="2160000" cy="4273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050" b="1" dirty="0">
                  <a:solidFill>
                    <a:srgbClr val="0047BB"/>
                  </a:solidFill>
                </a:rPr>
                <a:t>GIALLO</a:t>
              </a:r>
            </a:p>
          </p:txBody>
        </p:sp>
        <p:sp>
          <p:nvSpPr>
            <p:cNvPr id="33" name="Rettangolo 32"/>
            <p:cNvSpPr/>
            <p:nvPr/>
          </p:nvSpPr>
          <p:spPr>
            <a:xfrm>
              <a:off x="2508001" y="-602994"/>
              <a:ext cx="2160000" cy="42734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050" b="1" dirty="0">
                  <a:solidFill>
                    <a:prstClr val="white"/>
                  </a:solidFill>
                </a:rPr>
                <a:t>BLU</a:t>
              </a:r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5016001" y="-598614"/>
              <a:ext cx="2160000" cy="427349"/>
            </a:xfrm>
            <a:prstGeom prst="rect">
              <a:avLst/>
            </a:prstGeom>
            <a:solidFill>
              <a:srgbClr val="3B3B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050" b="1" dirty="0">
                  <a:solidFill>
                    <a:prstClr val="white"/>
                  </a:solidFill>
                </a:rPr>
                <a:t>GRIGIO1 </a:t>
              </a:r>
              <a:br>
                <a:rPr lang="it-IT" sz="1050" b="1" dirty="0">
                  <a:solidFill>
                    <a:prstClr val="white"/>
                  </a:solidFill>
                </a:rPr>
              </a:br>
              <a:r>
                <a:rPr lang="it-IT" sz="825" dirty="0">
                  <a:solidFill>
                    <a:prstClr val="white"/>
                  </a:solidFill>
                </a:rPr>
                <a:t>(solo testo)</a:t>
              </a:r>
              <a:endParaRPr lang="it-IT" sz="1050" dirty="0">
                <a:solidFill>
                  <a:prstClr val="white"/>
                </a:solidFill>
              </a:endParaRPr>
            </a:p>
          </p:txBody>
        </p:sp>
        <p:sp>
          <p:nvSpPr>
            <p:cNvPr id="35" name="Rettangolo 34"/>
            <p:cNvSpPr/>
            <p:nvPr/>
          </p:nvSpPr>
          <p:spPr>
            <a:xfrm>
              <a:off x="7524001" y="-602994"/>
              <a:ext cx="2160000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050" b="1" dirty="0">
                  <a:solidFill>
                    <a:prstClr val="white"/>
                  </a:solidFill>
                </a:rPr>
                <a:t>GRIGIO2</a:t>
              </a:r>
            </a:p>
          </p:txBody>
        </p:sp>
        <p:sp>
          <p:nvSpPr>
            <p:cNvPr id="36" name="Rettangolo 35"/>
            <p:cNvSpPr/>
            <p:nvPr/>
          </p:nvSpPr>
          <p:spPr>
            <a:xfrm>
              <a:off x="10032000" y="-602994"/>
              <a:ext cx="2160000" cy="4273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1050" b="1" dirty="0">
                  <a:solidFill>
                    <a:srgbClr val="E7E6E6">
                      <a:lumMod val="25000"/>
                    </a:srgbClr>
                  </a:solidFill>
                </a:rPr>
                <a:t>GRIGIO3</a:t>
              </a:r>
            </a:p>
          </p:txBody>
        </p:sp>
      </p:grpSp>
      <p:cxnSp>
        <p:nvCxnSpPr>
          <p:cNvPr id="37" name="Connettore diritto 36"/>
          <p:cNvCxnSpPr/>
          <p:nvPr/>
        </p:nvCxnSpPr>
        <p:spPr>
          <a:xfrm>
            <a:off x="1" y="745215"/>
            <a:ext cx="11448003" cy="0"/>
          </a:xfrm>
          <a:prstGeom prst="line">
            <a:avLst/>
          </a:prstGeom>
          <a:ln w="50800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/>
          <p:cNvSpPr/>
          <p:nvPr/>
        </p:nvSpPr>
        <p:spPr>
          <a:xfrm>
            <a:off x="3196757" y="6498211"/>
            <a:ext cx="8252040" cy="3597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9" name="Rettangolo 38"/>
          <p:cNvSpPr/>
          <p:nvPr/>
        </p:nvSpPr>
        <p:spPr>
          <a:xfrm rot="10800000">
            <a:off x="-1" y="6498212"/>
            <a:ext cx="626456" cy="359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40" name="Immagine 39" descr="PI_logo_o_RGB_p.jp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389" y="6498211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1" name="Rettangolo 40"/>
          <p:cNvSpPr/>
          <p:nvPr/>
        </p:nvSpPr>
        <p:spPr>
          <a:xfrm>
            <a:off x="11448796" y="6498209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cxnSp>
        <p:nvCxnSpPr>
          <p:cNvPr id="43" name="Connettore diritto 42"/>
          <p:cNvCxnSpPr/>
          <p:nvPr/>
        </p:nvCxnSpPr>
        <p:spPr>
          <a:xfrm>
            <a:off x="11544556" y="745215"/>
            <a:ext cx="647445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riangolo isoscele 43"/>
          <p:cNvSpPr/>
          <p:nvPr/>
        </p:nvSpPr>
        <p:spPr>
          <a:xfrm rot="10800000">
            <a:off x="303127" y="-324737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5" name="Triangolo isoscele 44"/>
          <p:cNvSpPr/>
          <p:nvPr/>
        </p:nvSpPr>
        <p:spPr>
          <a:xfrm rot="10800000">
            <a:off x="11756536" y="-324737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6" name="Triangolo isoscele 45"/>
          <p:cNvSpPr/>
          <p:nvPr/>
        </p:nvSpPr>
        <p:spPr>
          <a:xfrm>
            <a:off x="303127" y="6950754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7" name="Triangolo isoscele 46"/>
          <p:cNvSpPr/>
          <p:nvPr/>
        </p:nvSpPr>
        <p:spPr>
          <a:xfrm>
            <a:off x="11756536" y="6950754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76040" y="885374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76039" y="5982838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50" name="Triangolo isoscele 49"/>
          <p:cNvSpPr/>
          <p:nvPr/>
        </p:nvSpPr>
        <p:spPr>
          <a:xfrm rot="16200000">
            <a:off x="12331119" y="885374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51" name="Triangolo isoscele 50"/>
          <p:cNvSpPr/>
          <p:nvPr/>
        </p:nvSpPr>
        <p:spPr>
          <a:xfrm rot="16200000">
            <a:off x="12331120" y="5982838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cxnSp>
        <p:nvCxnSpPr>
          <p:cNvPr id="58" name="Connettore diritto 57"/>
          <p:cNvCxnSpPr/>
          <p:nvPr/>
        </p:nvCxnSpPr>
        <p:spPr>
          <a:xfrm>
            <a:off x="1" y="745215"/>
            <a:ext cx="11448003" cy="0"/>
          </a:xfrm>
          <a:prstGeom prst="line">
            <a:avLst/>
          </a:prstGeom>
          <a:ln w="50800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 rot="10800000">
            <a:off x="-1" y="6498212"/>
            <a:ext cx="626456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60" name="Rettangolo 59"/>
          <p:cNvSpPr/>
          <p:nvPr/>
        </p:nvSpPr>
        <p:spPr>
          <a:xfrm>
            <a:off x="11448797" y="6498209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61" name="Rettangolo 60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cxnSp>
        <p:nvCxnSpPr>
          <p:cNvPr id="62" name="Connettore diritto 61"/>
          <p:cNvCxnSpPr/>
          <p:nvPr/>
        </p:nvCxnSpPr>
        <p:spPr>
          <a:xfrm>
            <a:off x="11544556" y="745215"/>
            <a:ext cx="647445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riangolo isoscele 62"/>
          <p:cNvSpPr/>
          <p:nvPr/>
        </p:nvSpPr>
        <p:spPr>
          <a:xfrm rot="10800000">
            <a:off x="303127" y="-324737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64" name="Triangolo isoscele 63"/>
          <p:cNvSpPr/>
          <p:nvPr/>
        </p:nvSpPr>
        <p:spPr>
          <a:xfrm rot="10800000">
            <a:off x="11756536" y="-324737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65" name="Triangolo isoscele 64"/>
          <p:cNvSpPr/>
          <p:nvPr/>
        </p:nvSpPr>
        <p:spPr>
          <a:xfrm>
            <a:off x="303127" y="6950754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66" name="Triangolo isoscele 65"/>
          <p:cNvSpPr/>
          <p:nvPr/>
        </p:nvSpPr>
        <p:spPr>
          <a:xfrm>
            <a:off x="11756536" y="6950754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67" name="Triangolo isoscele 66"/>
          <p:cNvSpPr/>
          <p:nvPr/>
        </p:nvSpPr>
        <p:spPr>
          <a:xfrm rot="5400000">
            <a:off x="-276040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68" name="Triangolo isoscele 67"/>
          <p:cNvSpPr/>
          <p:nvPr/>
        </p:nvSpPr>
        <p:spPr>
          <a:xfrm rot="5400000">
            <a:off x="-276039" y="5982840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69" name="Triangolo isoscele 68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70" name="Triangolo isoscele 69"/>
          <p:cNvSpPr/>
          <p:nvPr/>
        </p:nvSpPr>
        <p:spPr>
          <a:xfrm rot="16200000">
            <a:off x="12331120" y="5982840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72" name="Immagine 71" descr="PI_logo_o_RGB_p.jp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389" y="6497638"/>
            <a:ext cx="2375611" cy="357988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505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15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35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Arial" panose="020B0604020202020204" pitchFamily="34" charset="0"/>
        <a:buChar char="•"/>
        <a:defRPr lang="it-IT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05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05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3840">
          <p15:clr>
            <a:srgbClr val="F26B43"/>
          </p15:clr>
        </p15:guide>
        <p15:guide id="5" pos="234">
          <p15:clr>
            <a:srgbClr val="9FCC3B"/>
          </p15:clr>
        </p15:guide>
        <p15:guide id="6" pos="7446">
          <p15:clr>
            <a:srgbClr val="9FCC3B"/>
          </p15:clr>
        </p15:guide>
        <p15:guide id="7" orient="horz" pos="2244">
          <p15:clr>
            <a:srgbClr val="9FCC3B"/>
          </p15:clr>
        </p15:guide>
        <p15:guide id="8" pos="2880">
          <p15:clr>
            <a:srgbClr val="F26B43"/>
          </p15:clr>
        </p15:guide>
        <p15:guide id="9" orient="horz" pos="3851">
          <p15:clr>
            <a:srgbClr val="9FCC3B"/>
          </p15:clr>
        </p15:guide>
        <p15:guide id="10" orient="horz" pos="640">
          <p15:clr>
            <a:srgbClr val="FBAE40"/>
          </p15:clr>
        </p15:guide>
        <p15:guide id="11" pos="176">
          <p15:clr>
            <a:srgbClr val="9FCC3B"/>
          </p15:clr>
        </p15:guide>
        <p15:guide id="12" pos="5585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88975" y="810926"/>
            <a:ext cx="11492010" cy="2387600"/>
          </a:xfrm>
        </p:spPr>
        <p:txBody>
          <a:bodyPr/>
          <a:lstStyle/>
          <a:p>
            <a:r>
              <a:rPr lang="it-IT" dirty="0" smtClean="0"/>
              <a:t>accentramento LAVORAZIONI INTERNE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2000" dirty="0" err="1" smtClean="0"/>
              <a:t>AccordO</a:t>
            </a:r>
            <a:r>
              <a:rPr lang="it-IT" sz="2000" dirty="0" smtClean="0"/>
              <a:t> DEL 21 novembre 2022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88975" y="3557228"/>
            <a:ext cx="9559551" cy="1023161"/>
          </a:xfrm>
        </p:spPr>
        <p:txBody>
          <a:bodyPr>
            <a:normAutofit/>
          </a:bodyPr>
          <a:lstStyle/>
          <a:p>
            <a:r>
              <a:rPr lang="it-IT" dirty="0" err="1" smtClean="0"/>
              <a:t>Sal</a:t>
            </a:r>
            <a:r>
              <a:rPr lang="it-IT" dirty="0" smtClean="0"/>
              <a:t> RICOLLOCAZIONE ALI OVER </a:t>
            </a:r>
            <a:r>
              <a:rPr lang="it-IT" smtClean="0"/>
              <a:t>30 KM</a:t>
            </a:r>
            <a:endParaRPr lang="it-IT" b="0" i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it-IT" dirty="0"/>
              <a:t>RUO - CRUT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34828" y="4430337"/>
            <a:ext cx="9559551" cy="102316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i="1" dirty="0" smtClean="0">
                <a:solidFill>
                  <a:srgbClr val="FF0000"/>
                </a:solidFill>
              </a:rPr>
              <a:t>INFORMAZIONI RISERVATE ex art. 7 CCNL</a:t>
            </a:r>
            <a:endParaRPr lang="it-IT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54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2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5" name="Titolo 9">
            <a:extLst>
              <a:ext uri="{FF2B5EF4-FFF2-40B4-BE49-F238E27FC236}">
                <a16:creationId xmlns:a16="http://schemas.microsoft.com/office/drawing/2014/main" id="{4DCFA9E8-94D0-4EA9-89D0-C0F6410ED2ED}"/>
              </a:ext>
            </a:extLst>
          </p:cNvPr>
          <p:cNvSpPr txBox="1">
            <a:spLocks/>
          </p:cNvSpPr>
          <p:nvPr/>
        </p:nvSpPr>
        <p:spPr>
          <a:xfrm>
            <a:off x="371476" y="35496"/>
            <a:ext cx="11418586" cy="358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Progetto accentramento LI</a:t>
            </a:r>
            <a:endParaRPr lang="it-IT" dirty="0"/>
          </a:p>
        </p:txBody>
      </p:sp>
      <p:sp>
        <p:nvSpPr>
          <p:cNvPr id="6" name="Segnaposto testo 10">
            <a:extLst>
              <a:ext uri="{FF2B5EF4-FFF2-40B4-BE49-F238E27FC236}">
                <a16:creationId xmlns:a16="http://schemas.microsoft.com/office/drawing/2014/main" id="{66982945-AA30-4F4A-8BB4-D0C3C15A19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1476" y="347165"/>
            <a:ext cx="11418587" cy="385763"/>
          </a:xfrm>
        </p:spPr>
        <p:txBody>
          <a:bodyPr/>
          <a:lstStyle/>
          <a:p>
            <a:r>
              <a:rPr lang="it-IT" dirty="0" smtClean="0"/>
              <a:t>SAL RICOLLOCAZIONI RISORSE OVER 30 KM </a:t>
            </a:r>
            <a:endParaRPr lang="it-IT" dirty="0"/>
          </a:p>
        </p:txBody>
      </p:sp>
      <p:sp>
        <p:nvSpPr>
          <p:cNvPr id="3" name="Rettangolo arrotondato 2"/>
          <p:cNvSpPr/>
          <p:nvPr/>
        </p:nvSpPr>
        <p:spPr>
          <a:xfrm>
            <a:off x="5202421" y="1358105"/>
            <a:ext cx="6342134" cy="290021"/>
          </a:xfrm>
          <a:prstGeom prst="round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b="1" i="1" dirty="0" smtClean="0">
                <a:solidFill>
                  <a:schemeClr val="tx1"/>
                </a:solidFill>
              </a:rPr>
              <a:t>Ricollocazioni definite/in corso al 19 giugno</a:t>
            </a: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7" name="Triangolo isoscele 6"/>
          <p:cNvSpPr/>
          <p:nvPr/>
        </p:nvSpPr>
        <p:spPr>
          <a:xfrm rot="10800000">
            <a:off x="5466290" y="4556516"/>
            <a:ext cx="1136468" cy="21182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469364" y="4832682"/>
            <a:ext cx="1485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54 risorse già trasferite</a:t>
            </a:r>
          </a:p>
        </p:txBody>
      </p:sp>
      <p:sp>
        <p:nvSpPr>
          <p:cNvPr id="13" name="Triangolo isoscele 12"/>
          <p:cNvSpPr/>
          <p:nvPr/>
        </p:nvSpPr>
        <p:spPr>
          <a:xfrm rot="10800000">
            <a:off x="6720655" y="4556516"/>
            <a:ext cx="1136468" cy="21182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6507258" y="4827197"/>
            <a:ext cx="17400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 smtClean="0"/>
              <a:t>21 </a:t>
            </a:r>
            <a:r>
              <a:rPr lang="it-IT" sz="1200" dirty="0"/>
              <a:t>risorse </a:t>
            </a:r>
            <a:r>
              <a:rPr lang="it-IT" sz="1200" dirty="0" smtClean="0"/>
              <a:t>passate </a:t>
            </a:r>
            <a:r>
              <a:rPr lang="it-IT" sz="1200" dirty="0"/>
              <a:t>in MP;         </a:t>
            </a:r>
            <a:endParaRPr lang="it-IT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/>
              <a:t>1</a:t>
            </a:r>
            <a:r>
              <a:rPr lang="it-IT" sz="1200" dirty="0" smtClean="0"/>
              <a:t> idonea al colloquio</a:t>
            </a:r>
            <a:r>
              <a:rPr lang="it-IT" sz="1200" dirty="0"/>
              <a:t>; </a:t>
            </a:r>
            <a:endParaRPr lang="it-IT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 smtClean="0"/>
              <a:t>12 idonee test da </a:t>
            </a:r>
            <a:r>
              <a:rPr lang="it-IT" sz="1200" dirty="0"/>
              <a:t>colloquiare</a:t>
            </a:r>
          </a:p>
        </p:txBody>
      </p:sp>
      <p:sp>
        <p:nvSpPr>
          <p:cNvPr id="15" name="Triangolo isoscele 14"/>
          <p:cNvSpPr/>
          <p:nvPr/>
        </p:nvSpPr>
        <p:spPr>
          <a:xfrm rot="10800000">
            <a:off x="7975020" y="4556516"/>
            <a:ext cx="1136468" cy="21182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7977056" y="4774899"/>
            <a:ext cx="15718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 smtClean="0"/>
              <a:t>40 risorse passate </a:t>
            </a:r>
            <a:r>
              <a:rPr lang="it-IT" sz="1200" dirty="0"/>
              <a:t>in </a:t>
            </a:r>
            <a:r>
              <a:rPr lang="it-IT" sz="1200" dirty="0" smtClean="0"/>
              <a:t>DTO;  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 smtClean="0"/>
              <a:t>10 </a:t>
            </a:r>
            <a:r>
              <a:rPr lang="it-IT" sz="1200" dirty="0"/>
              <a:t>idonee </a:t>
            </a:r>
            <a:r>
              <a:rPr lang="it-IT" sz="1200" dirty="0" smtClean="0"/>
              <a:t>al colloquio</a:t>
            </a:r>
            <a:r>
              <a:rPr lang="it-IT" sz="1200" dirty="0"/>
              <a:t>; </a:t>
            </a:r>
            <a:endParaRPr lang="it-IT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 smtClean="0"/>
              <a:t>7 in formazione Long </a:t>
            </a:r>
            <a:r>
              <a:rPr lang="it-IT" sz="1200" dirty="0" err="1" smtClean="0"/>
              <a:t>Term</a:t>
            </a:r>
            <a:endParaRPr lang="it-IT" sz="1200" dirty="0"/>
          </a:p>
        </p:txBody>
      </p:sp>
      <p:sp>
        <p:nvSpPr>
          <p:cNvPr id="17" name="Triangolo isoscele 16"/>
          <p:cNvSpPr/>
          <p:nvPr/>
        </p:nvSpPr>
        <p:spPr>
          <a:xfrm rot="10800000">
            <a:off x="9255511" y="4556516"/>
            <a:ext cx="1136468" cy="21182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9399118" y="4768344"/>
            <a:ext cx="15718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 75 esodi definiti/uscite realizzate </a:t>
            </a:r>
            <a:endParaRPr lang="it-IT" sz="1200" dirty="0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592226"/>
              </p:ext>
            </p:extLst>
          </p:nvPr>
        </p:nvGraphicFramePr>
        <p:xfrm>
          <a:off x="711198" y="1648128"/>
          <a:ext cx="10833354" cy="2901832"/>
        </p:xfrm>
        <a:graphic>
          <a:graphicData uri="http://schemas.openxmlformats.org/drawingml/2006/table">
            <a:tbl>
              <a:tblPr/>
              <a:tblGrid>
                <a:gridCol w="1203706">
                  <a:extLst>
                    <a:ext uri="{9D8B030D-6E8A-4147-A177-3AD203B41FA5}">
                      <a16:colId xmlns:a16="http://schemas.microsoft.com/office/drawing/2014/main" val="3182104163"/>
                    </a:ext>
                  </a:extLst>
                </a:gridCol>
                <a:gridCol w="1203706">
                  <a:extLst>
                    <a:ext uri="{9D8B030D-6E8A-4147-A177-3AD203B41FA5}">
                      <a16:colId xmlns:a16="http://schemas.microsoft.com/office/drawing/2014/main" val="3050823950"/>
                    </a:ext>
                  </a:extLst>
                </a:gridCol>
                <a:gridCol w="1203706">
                  <a:extLst>
                    <a:ext uri="{9D8B030D-6E8A-4147-A177-3AD203B41FA5}">
                      <a16:colId xmlns:a16="http://schemas.microsoft.com/office/drawing/2014/main" val="855273765"/>
                    </a:ext>
                  </a:extLst>
                </a:gridCol>
                <a:gridCol w="1164084">
                  <a:extLst>
                    <a:ext uri="{9D8B030D-6E8A-4147-A177-3AD203B41FA5}">
                      <a16:colId xmlns:a16="http://schemas.microsoft.com/office/drawing/2014/main" val="2211226151"/>
                    </a:ext>
                  </a:extLst>
                </a:gridCol>
                <a:gridCol w="1163782">
                  <a:extLst>
                    <a:ext uri="{9D8B030D-6E8A-4147-A177-3AD203B41FA5}">
                      <a16:colId xmlns:a16="http://schemas.microsoft.com/office/drawing/2014/main" val="3588885116"/>
                    </a:ext>
                  </a:extLst>
                </a:gridCol>
                <a:gridCol w="1237673">
                  <a:extLst>
                    <a:ext uri="{9D8B030D-6E8A-4147-A177-3AD203B41FA5}">
                      <a16:colId xmlns:a16="http://schemas.microsoft.com/office/drawing/2014/main" val="3696698029"/>
                    </a:ext>
                  </a:extLst>
                </a:gridCol>
                <a:gridCol w="1274618">
                  <a:extLst>
                    <a:ext uri="{9D8B030D-6E8A-4147-A177-3AD203B41FA5}">
                      <a16:colId xmlns:a16="http://schemas.microsoft.com/office/drawing/2014/main" val="1236604164"/>
                    </a:ext>
                  </a:extLst>
                </a:gridCol>
                <a:gridCol w="1178373">
                  <a:extLst>
                    <a:ext uri="{9D8B030D-6E8A-4147-A177-3AD203B41FA5}">
                      <a16:colId xmlns:a16="http://schemas.microsoft.com/office/drawing/2014/main" val="1696255313"/>
                    </a:ext>
                  </a:extLst>
                </a:gridCol>
                <a:gridCol w="1203706">
                  <a:extLst>
                    <a:ext uri="{9D8B030D-6E8A-4147-A177-3AD203B41FA5}">
                      <a16:colId xmlns:a16="http://schemas.microsoft.com/office/drawing/2014/main" val="3496344444"/>
                    </a:ext>
                  </a:extLst>
                </a:gridCol>
              </a:tblGrid>
              <a:tr h="11044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MARU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N. Centri Over 30 accentrati/in acc. entro 31/07/2023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Ali Over 30 interessati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Risorse Colloquiate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 cui Trasferimento su nodo accentrante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 cui Ricollocazione in Sportelleria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 cui Colloquio Insourcing/Formazione Long Term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 cui esodi sottoscritti/Proposte in corso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lavorazione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36325"/>
                  </a:ext>
                </a:extLst>
              </a:tr>
              <a:tr h="2237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Centro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211441"/>
                  </a:ext>
                </a:extLst>
              </a:tr>
              <a:tr h="2237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Centro Nord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608866"/>
                  </a:ext>
                </a:extLst>
              </a:tr>
              <a:tr h="2237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Nord 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241220"/>
                  </a:ext>
                </a:extLst>
              </a:tr>
              <a:tr h="2237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Nord Ovest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923576"/>
                  </a:ext>
                </a:extLst>
              </a:tr>
              <a:tr h="2237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Sicilia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045712"/>
                  </a:ext>
                </a:extLst>
              </a:tr>
              <a:tr h="2237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Sud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2852874"/>
                  </a:ext>
                </a:extLst>
              </a:tr>
              <a:tr h="4547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Totale complessivo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158715"/>
                  </a:ext>
                </a:extLst>
              </a:tr>
            </a:tbl>
          </a:graphicData>
        </a:graphic>
      </p:graphicFrame>
      <p:sp>
        <p:nvSpPr>
          <p:cNvPr id="19" name="Rettangolo 18"/>
          <p:cNvSpPr/>
          <p:nvPr/>
        </p:nvSpPr>
        <p:spPr>
          <a:xfrm>
            <a:off x="6507258" y="6027526"/>
            <a:ext cx="5992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 smtClean="0"/>
              <a:t>Rispetto al totale degli ALI over 30 colloquiati per </a:t>
            </a:r>
            <a:r>
              <a:rPr lang="it-IT" sz="1200" dirty="0" err="1" smtClean="0"/>
              <a:t>sportelleria</a:t>
            </a:r>
            <a:r>
              <a:rPr lang="it-IT" sz="1200" dirty="0" smtClean="0"/>
              <a:t>, il 57% è risultato idoneo</a:t>
            </a:r>
            <a:endParaRPr lang="it-IT" sz="1200" dirty="0"/>
          </a:p>
        </p:txBody>
      </p:sp>
      <p:sp>
        <p:nvSpPr>
          <p:cNvPr id="20" name="Sottotitolo 2"/>
          <p:cNvSpPr txBox="1">
            <a:spLocks/>
          </p:cNvSpPr>
          <p:nvPr/>
        </p:nvSpPr>
        <p:spPr>
          <a:xfrm>
            <a:off x="6184400" y="-140739"/>
            <a:ext cx="9559551" cy="102316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i="1" dirty="0" smtClean="0">
                <a:solidFill>
                  <a:srgbClr val="FF0000"/>
                </a:solidFill>
              </a:rPr>
              <a:t>INFORMAZIONI RISERVATE ex art. 7 CCNL</a:t>
            </a:r>
            <a:endParaRPr lang="it-IT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0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Poste">
  <a:themeElements>
    <a:clrScheme name="Poste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EEDC00"/>
      </a:accent1>
      <a:accent2>
        <a:srgbClr val="0047BB"/>
      </a:accent2>
      <a:accent3>
        <a:srgbClr val="706F6F"/>
      </a:accent3>
      <a:accent4>
        <a:srgbClr val="C0C0C0"/>
      </a:accent4>
      <a:accent5>
        <a:srgbClr val="00B0F0"/>
      </a:accent5>
      <a:accent6>
        <a:srgbClr val="0070C0"/>
      </a:accent6>
      <a:hlink>
        <a:srgbClr val="0047BB"/>
      </a:hlink>
      <a:folHlink>
        <a:srgbClr val="00206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Poste" id="{0A4B8638-53E6-4A94-8E22-F8D99DB4BEB6}" vid="{4DA813B9-AA7B-4999-BBA6-A0FC3771423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</Template>
  <TotalTime>20306</TotalTime>
  <Words>209</Words>
  <Application>Microsoft Office PowerPoint</Application>
  <PresentationFormat>Widescreen</PresentationFormat>
  <Paragraphs>90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Courier New</vt:lpstr>
      <vt:lpstr>Verdana</vt:lpstr>
      <vt:lpstr>Tema Poste</vt:lpstr>
      <vt:lpstr>accentramento LAVORAZIONI INTERNE  AccordO DEL 21 novembre 2022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Poste</dc:title>
  <dc:creator>MRG</dc:creator>
  <cp:lastModifiedBy>FERRARI FRANCESCO (CA)</cp:lastModifiedBy>
  <cp:revision>1870</cp:revision>
  <cp:lastPrinted>2021-02-25T16:45:55Z</cp:lastPrinted>
  <dcterms:created xsi:type="dcterms:W3CDTF">2016-06-13T14:22:27Z</dcterms:created>
  <dcterms:modified xsi:type="dcterms:W3CDTF">2023-06-23T11:31:09Z</dcterms:modified>
</cp:coreProperties>
</file>